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4"/>
  </p:notesMasterIdLst>
  <p:handoutMasterIdLst>
    <p:handoutMasterId r:id="rId13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26" r:id="rId17"/>
    <p:sldId id="427" r:id="rId18"/>
    <p:sldId id="418" r:id="rId19"/>
    <p:sldId id="419" r:id="rId20"/>
    <p:sldId id="420" r:id="rId21"/>
    <p:sldId id="421" r:id="rId22"/>
    <p:sldId id="260" r:id="rId23"/>
    <p:sldId id="264" r:id="rId24"/>
    <p:sldId id="267" r:id="rId25"/>
    <p:sldId id="294" r:id="rId26"/>
    <p:sldId id="297" r:id="rId27"/>
    <p:sldId id="390" r:id="rId28"/>
    <p:sldId id="387" r:id="rId29"/>
    <p:sldId id="388" r:id="rId30"/>
    <p:sldId id="389" r:id="rId31"/>
    <p:sldId id="391" r:id="rId32"/>
    <p:sldId id="392" r:id="rId33"/>
    <p:sldId id="394" r:id="rId34"/>
    <p:sldId id="272" r:id="rId35"/>
    <p:sldId id="266" r:id="rId36"/>
    <p:sldId id="341" r:id="rId37"/>
    <p:sldId id="342" r:id="rId38"/>
    <p:sldId id="344" r:id="rId39"/>
    <p:sldId id="345" r:id="rId40"/>
    <p:sldId id="343" r:id="rId41"/>
    <p:sldId id="347" r:id="rId42"/>
    <p:sldId id="346" r:id="rId43"/>
    <p:sldId id="348" r:id="rId44"/>
    <p:sldId id="349" r:id="rId45"/>
    <p:sldId id="350" r:id="rId46"/>
    <p:sldId id="310" r:id="rId47"/>
    <p:sldId id="311" r:id="rId48"/>
    <p:sldId id="312" r:id="rId49"/>
    <p:sldId id="313" r:id="rId50"/>
    <p:sldId id="268" r:id="rId51"/>
    <p:sldId id="299" r:id="rId52"/>
    <p:sldId id="303" r:id="rId53"/>
    <p:sldId id="301" r:id="rId54"/>
    <p:sldId id="395" r:id="rId55"/>
    <p:sldId id="396" r:id="rId56"/>
    <p:sldId id="397" r:id="rId57"/>
    <p:sldId id="300" r:id="rId58"/>
    <p:sldId id="302" r:id="rId59"/>
    <p:sldId id="398" r:id="rId60"/>
    <p:sldId id="399" r:id="rId61"/>
    <p:sldId id="269" r:id="rId62"/>
    <p:sldId id="273" r:id="rId63"/>
    <p:sldId id="316" r:id="rId64"/>
    <p:sldId id="315" r:id="rId65"/>
    <p:sldId id="318" r:id="rId66"/>
    <p:sldId id="317" r:id="rId67"/>
    <p:sldId id="314" r:id="rId68"/>
    <p:sldId id="276" r:id="rId69"/>
    <p:sldId id="274" r:id="rId70"/>
    <p:sldId id="275" r:id="rId71"/>
    <p:sldId id="319" r:id="rId72"/>
    <p:sldId id="277" r:id="rId73"/>
    <p:sldId id="271" r:id="rId74"/>
    <p:sldId id="320" r:id="rId75"/>
    <p:sldId id="321" r:id="rId76"/>
    <p:sldId id="400" r:id="rId77"/>
    <p:sldId id="401" r:id="rId78"/>
    <p:sldId id="270" r:id="rId79"/>
    <p:sldId id="265" r:id="rId80"/>
    <p:sldId id="280" r:id="rId81"/>
    <p:sldId id="279" r:id="rId82"/>
    <p:sldId id="281" r:id="rId83"/>
    <p:sldId id="283" r:id="rId84"/>
    <p:sldId id="284" r:id="rId85"/>
    <p:sldId id="285" r:id="rId86"/>
    <p:sldId id="291" r:id="rId87"/>
    <p:sldId id="292" r:id="rId88"/>
    <p:sldId id="405" r:id="rId89"/>
    <p:sldId id="286" r:id="rId90"/>
    <p:sldId id="289" r:id="rId91"/>
    <p:sldId id="290" r:id="rId92"/>
    <p:sldId id="287" r:id="rId93"/>
    <p:sldId id="288" r:id="rId94"/>
    <p:sldId id="282" r:id="rId95"/>
    <p:sldId id="351" r:id="rId96"/>
    <p:sldId id="353" r:id="rId97"/>
    <p:sldId id="354" r:id="rId98"/>
    <p:sldId id="355" r:id="rId99"/>
    <p:sldId id="356" r:id="rId100"/>
    <p:sldId id="357" r:id="rId101"/>
    <p:sldId id="362" r:id="rId102"/>
    <p:sldId id="358" r:id="rId103"/>
    <p:sldId id="359" r:id="rId104"/>
    <p:sldId id="364" r:id="rId105"/>
    <p:sldId id="360" r:id="rId106"/>
    <p:sldId id="363" r:id="rId107"/>
    <p:sldId id="365" r:id="rId108"/>
    <p:sldId id="366" r:id="rId109"/>
    <p:sldId id="406" r:id="rId110"/>
    <p:sldId id="361" r:id="rId111"/>
    <p:sldId id="369" r:id="rId112"/>
    <p:sldId id="368" r:id="rId113"/>
    <p:sldId id="370" r:id="rId114"/>
    <p:sldId id="407" r:id="rId115"/>
    <p:sldId id="408" r:id="rId116"/>
    <p:sldId id="373" r:id="rId117"/>
    <p:sldId id="374" r:id="rId118"/>
    <p:sldId id="375" r:id="rId119"/>
    <p:sldId id="377" r:id="rId120"/>
    <p:sldId id="378" r:id="rId121"/>
    <p:sldId id="376" r:id="rId122"/>
    <p:sldId id="381" r:id="rId123"/>
    <p:sldId id="379" r:id="rId124"/>
    <p:sldId id="380" r:id="rId125"/>
    <p:sldId id="352" r:id="rId126"/>
    <p:sldId id="382" r:id="rId127"/>
    <p:sldId id="383" r:id="rId128"/>
    <p:sldId id="384" r:id="rId129"/>
    <p:sldId id="328" r:id="rId130"/>
    <p:sldId id="409" r:id="rId131"/>
    <p:sldId id="410" r:id="rId132"/>
    <p:sldId id="411" r:id="rId13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127104"/>
        <c:axId val="270128640"/>
      </c:lineChart>
      <c:catAx>
        <c:axId val="2701271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0128640"/>
        <c:crosses val="autoZero"/>
        <c:auto val="1"/>
        <c:lblAlgn val="ctr"/>
        <c:lblOffset val="100"/>
        <c:noMultiLvlLbl val="0"/>
      </c:catAx>
      <c:valAx>
        <c:axId val="270128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01271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1136256"/>
        <c:axId val="271137792"/>
      </c:barChart>
      <c:catAx>
        <c:axId val="27113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1137792"/>
        <c:crosses val="autoZero"/>
        <c:auto val="1"/>
        <c:lblAlgn val="ctr"/>
        <c:lblOffset val="100"/>
        <c:noMultiLvlLbl val="0"/>
      </c:catAx>
      <c:valAx>
        <c:axId val="271137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11362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621312"/>
        <c:axId val="270623488"/>
      </c:lineChart>
      <c:catAx>
        <c:axId val="270621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0623488"/>
        <c:crosses val="autoZero"/>
        <c:auto val="1"/>
        <c:lblAlgn val="ctr"/>
        <c:lblOffset val="100"/>
        <c:noMultiLvlLbl val="0"/>
      </c:catAx>
      <c:valAx>
        <c:axId val="2706234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0621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680448"/>
        <c:axId val="270682368"/>
      </c:lineChart>
      <c:catAx>
        <c:axId val="270680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0682368"/>
        <c:crosses val="autoZero"/>
        <c:auto val="1"/>
        <c:lblAlgn val="ctr"/>
        <c:lblOffset val="100"/>
        <c:noMultiLvlLbl val="0"/>
      </c:catAx>
      <c:valAx>
        <c:axId val="270682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0680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710656"/>
        <c:axId val="270712832"/>
      </c:lineChart>
      <c:catAx>
        <c:axId val="270710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0712832"/>
        <c:crosses val="autoZero"/>
        <c:auto val="1"/>
        <c:lblAlgn val="ctr"/>
        <c:lblOffset val="100"/>
        <c:noMultiLvlLbl val="0"/>
      </c:catAx>
      <c:valAx>
        <c:axId val="270712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07106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834880"/>
        <c:axId val="243836416"/>
      </c:lineChart>
      <c:catAx>
        <c:axId val="243834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3836416"/>
        <c:crosses val="autoZero"/>
        <c:auto val="1"/>
        <c:lblAlgn val="ctr"/>
        <c:lblOffset val="1000"/>
        <c:noMultiLvlLbl val="0"/>
      </c:catAx>
      <c:valAx>
        <c:axId val="243836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38348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9399168"/>
        <c:axId val="269400704"/>
      </c:barChart>
      <c:catAx>
        <c:axId val="269399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9400704"/>
        <c:crosses val="autoZero"/>
        <c:auto val="1"/>
        <c:lblAlgn val="ctr"/>
        <c:lblOffset val="100"/>
        <c:noMultiLvlLbl val="0"/>
      </c:catAx>
      <c:valAx>
        <c:axId val="269400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39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0430208"/>
        <c:axId val="270431744"/>
      </c:barChart>
      <c:catAx>
        <c:axId val="27043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431744"/>
        <c:crosses val="autoZero"/>
        <c:auto val="1"/>
        <c:lblAlgn val="ctr"/>
        <c:lblOffset val="100"/>
        <c:noMultiLvlLbl val="0"/>
      </c:catAx>
      <c:valAx>
        <c:axId val="270431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4302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0464896"/>
        <c:axId val="270466432"/>
      </c:barChart>
      <c:catAx>
        <c:axId val="27046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466432"/>
        <c:crosses val="autoZero"/>
        <c:auto val="1"/>
        <c:lblAlgn val="ctr"/>
        <c:lblOffset val="100"/>
        <c:noMultiLvlLbl val="0"/>
      </c:catAx>
      <c:valAx>
        <c:axId val="2704664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4648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177024"/>
        <c:axId val="270178944"/>
      </c:lineChart>
      <c:catAx>
        <c:axId val="27017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178944"/>
        <c:crosses val="autoZero"/>
        <c:auto val="1"/>
        <c:lblAlgn val="ctr"/>
        <c:lblOffset val="100"/>
        <c:noMultiLvlLbl val="0"/>
      </c:catAx>
      <c:valAx>
        <c:axId val="2701789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1770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0249344"/>
        <c:axId val="270267520"/>
      </c:barChart>
      <c:catAx>
        <c:axId val="2702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267520"/>
        <c:crosses val="autoZero"/>
        <c:auto val="1"/>
        <c:lblAlgn val="ctr"/>
        <c:lblOffset val="100"/>
        <c:noMultiLvlLbl val="0"/>
      </c:catAx>
      <c:valAx>
        <c:axId val="270267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249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0337536"/>
        <c:axId val="270339072"/>
      </c:barChart>
      <c:catAx>
        <c:axId val="27033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339072"/>
        <c:crosses val="autoZero"/>
        <c:auto val="1"/>
        <c:lblAlgn val="ctr"/>
        <c:lblOffset val="100"/>
        <c:noMultiLvlLbl val="0"/>
      </c:catAx>
      <c:valAx>
        <c:axId val="270339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3375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357248"/>
        <c:axId val="270358784"/>
      </c:lineChart>
      <c:catAx>
        <c:axId val="27035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358784"/>
        <c:crosses val="autoZero"/>
        <c:auto val="1"/>
        <c:lblAlgn val="ctr"/>
        <c:lblOffset val="100"/>
        <c:noMultiLvlLbl val="0"/>
      </c:catAx>
      <c:valAx>
        <c:axId val="270358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357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5.png"/><Relationship Id="rId7" Type="http://schemas.openxmlformats.org/officeDocument/2006/relationships/image" Target="../media/image33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5.png"/><Relationship Id="rId5" Type="http://schemas.openxmlformats.org/officeDocument/2006/relationships/image" Target="../media/image32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40.png"/><Relationship Id="rId18" Type="http://schemas.openxmlformats.org/officeDocument/2006/relationships/image" Target="../media/image338.svg"/><Relationship Id="rId3" Type="http://schemas.openxmlformats.org/officeDocument/2006/relationships/image" Target="../media/image300.png"/><Relationship Id="rId7" Type="http://schemas.openxmlformats.org/officeDocument/2006/relationships/image" Target="../media/image338.png"/><Relationship Id="rId12" Type="http://schemas.openxmlformats.org/officeDocument/2006/relationships/image" Target="../media/image237.svg"/><Relationship Id="rId17" Type="http://schemas.openxmlformats.org/officeDocument/2006/relationships/image" Target="../media/image34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91.png"/><Relationship Id="rId5" Type="http://schemas.openxmlformats.org/officeDocument/2006/relationships/image" Target="../media/image337.png"/><Relationship Id="rId15" Type="http://schemas.openxmlformats.org/officeDocument/2006/relationships/image" Target="../media/image341.png"/><Relationship Id="rId10" Type="http://schemas.openxmlformats.org/officeDocument/2006/relationships/image" Target="../media/image332.svg"/><Relationship Id="rId19" Type="http://schemas.openxmlformats.org/officeDocument/2006/relationships/image" Target="../media/image343.png"/><Relationship Id="rId4" Type="http://schemas.openxmlformats.org/officeDocument/2006/relationships/image" Target="../media/image255.svg"/><Relationship Id="rId9" Type="http://schemas.openxmlformats.org/officeDocument/2006/relationships/image" Target="../media/image339.png"/><Relationship Id="rId14" Type="http://schemas.openxmlformats.org/officeDocument/2006/relationships/image" Target="../media/image334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5.png"/><Relationship Id="rId4" Type="http://schemas.openxmlformats.org/officeDocument/2006/relationships/image" Target="../media/image342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6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94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5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53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5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7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360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13.png"/><Relationship Id="rId4" Type="http://schemas.openxmlformats.org/officeDocument/2006/relationships/image" Target="../media/image358.png"/><Relationship Id="rId9" Type="http://schemas.openxmlformats.org/officeDocument/2006/relationships/image" Target="../media/image27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63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61.png"/><Relationship Id="rId14" Type="http://schemas.openxmlformats.org/officeDocument/2006/relationships/image" Target="../media/image379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4" Type="http://schemas.openxmlformats.org/officeDocument/2006/relationships/image" Target="../media/image25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14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04.png"/><Relationship Id="rId3" Type="http://schemas.openxmlformats.org/officeDocument/2006/relationships/image" Target="../media/image225.png"/><Relationship Id="rId7" Type="http://schemas.openxmlformats.org/officeDocument/2006/relationships/image" Target="../media/image365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7.png"/><Relationship Id="rId5" Type="http://schemas.openxmlformats.org/officeDocument/2006/relationships/image" Target="../media/image1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6.png"/><Relationship Id="rId14" Type="http://schemas.openxmlformats.org/officeDocument/2006/relationships/image" Target="../media/image71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70.png"/><Relationship Id="rId4" Type="http://schemas.openxmlformats.org/officeDocument/2006/relationships/image" Target="../media/image39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3.png"/><Relationship Id="rId5" Type="http://schemas.openxmlformats.org/officeDocument/2006/relationships/image" Target="../media/image397.svg"/><Relationship Id="rId4" Type="http://schemas.openxmlformats.org/officeDocument/2006/relationships/image" Target="../media/image372.pn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image" Target="../media/image444.svg"/><Relationship Id="rId50" Type="http://schemas.openxmlformats.org/officeDocument/2006/relationships/image" Target="../media/image5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5.png"/><Relationship Id="rId76" Type="http://schemas.openxmlformats.org/officeDocument/2006/relationships/image" Target="../media/image6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image" Target="../media/image434.svg"/><Relationship Id="rId40" Type="http://schemas.openxmlformats.org/officeDocument/2006/relationships/image" Target="../media/image5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60.png"/><Relationship Id="rId66" Type="http://schemas.openxmlformats.org/officeDocument/2006/relationships/image" Target="../media/image64.png"/><Relationship Id="rId74" Type="http://schemas.openxmlformats.org/officeDocument/2006/relationships/image" Target="../media/image6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70.png"/><Relationship Id="rId81" Type="http://schemas.openxmlformats.org/officeDocument/2006/relationships/image" Target="../media/image478.svg"/><Relationship Id="rId4" Type="http://schemas.openxmlformats.org/officeDocument/2006/relationships/image" Target="../media/image33.png"/><Relationship Id="rId9" Type="http://schemas.openxmlformats.org/officeDocument/2006/relationships/image" Target="../media/image407.svg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image" Target="../media/image424.svg"/><Relationship Id="rId30" Type="http://schemas.openxmlformats.org/officeDocument/2006/relationships/image" Target="../media/image4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64" Type="http://schemas.openxmlformats.org/officeDocument/2006/relationships/image" Target="../media/image6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5.png"/><Relationship Id="rId51" Type="http://schemas.openxmlformats.org/officeDocument/2006/relationships/image" Target="../media/image448.svg"/><Relationship Id="rId72" Type="http://schemas.openxmlformats.org/officeDocument/2006/relationships/image" Target="../media/image67.png"/><Relationship Id="rId80" Type="http://schemas.openxmlformats.org/officeDocument/2006/relationships/image" Target="../media/image71.png"/><Relationship Id="rId3" Type="http://schemas.openxmlformats.org/officeDocument/2006/relationships/image" Target="../media/image401.svg"/><Relationship Id="rId12" Type="http://schemas.openxmlformats.org/officeDocument/2006/relationships/image" Target="../media/image3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41.png"/><Relationship Id="rId41" Type="http://schemas.openxmlformats.org/officeDocument/2006/relationships/image" Target="../media/image438.svg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70" Type="http://schemas.openxmlformats.org/officeDocument/2006/relationships/image" Target="../media/image6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8.png"/><Relationship Id="rId42" Type="http://schemas.openxmlformats.org/officeDocument/2006/relationships/image" Target="../media/image92.png"/><Relationship Id="rId47" Type="http://schemas.openxmlformats.org/officeDocument/2006/relationships/image" Target="../media/image516.svg"/><Relationship Id="rId50" Type="http://schemas.openxmlformats.org/officeDocument/2006/relationships/image" Target="../media/image9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5.png"/><Relationship Id="rId76" Type="http://schemas.openxmlformats.org/officeDocument/2006/relationships/image" Target="../media/image10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37" Type="http://schemas.openxmlformats.org/officeDocument/2006/relationships/image" Target="../media/image506.svg"/><Relationship Id="rId40" Type="http://schemas.openxmlformats.org/officeDocument/2006/relationships/image" Target="../media/image9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00.png"/><Relationship Id="rId66" Type="http://schemas.openxmlformats.org/officeDocument/2006/relationships/image" Target="../media/image104.png"/><Relationship Id="rId74" Type="http://schemas.openxmlformats.org/officeDocument/2006/relationships/image" Target="../media/image10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10.png"/><Relationship Id="rId81" Type="http://schemas.openxmlformats.org/officeDocument/2006/relationships/image" Target="../media/image548.svg"/><Relationship Id="rId4" Type="http://schemas.openxmlformats.org/officeDocument/2006/relationships/image" Target="../media/image73.png"/><Relationship Id="rId9" Type="http://schemas.openxmlformats.org/officeDocument/2006/relationships/image" Target="../media/image377.svg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image" Target="../media/image496.svg"/><Relationship Id="rId30" Type="http://schemas.openxmlformats.org/officeDocument/2006/relationships/image" Target="../media/image8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5.png"/><Relationship Id="rId56" Type="http://schemas.openxmlformats.org/officeDocument/2006/relationships/image" Target="../media/image99.png"/><Relationship Id="rId64" Type="http://schemas.openxmlformats.org/officeDocument/2006/relationships/image" Target="../media/image10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5.png"/><Relationship Id="rId51" Type="http://schemas.openxmlformats.org/officeDocument/2006/relationships/image" Target="../media/image520.svg"/><Relationship Id="rId72" Type="http://schemas.openxmlformats.org/officeDocument/2006/relationships/image" Target="../media/image107.png"/><Relationship Id="rId80" Type="http://schemas.openxmlformats.org/officeDocument/2006/relationships/image" Target="../media/image111.png"/><Relationship Id="rId3" Type="http://schemas.openxmlformats.org/officeDocument/2006/relationships/image" Target="../media/image375.svg"/><Relationship Id="rId12" Type="http://schemas.openxmlformats.org/officeDocument/2006/relationships/image" Target="../media/image7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90.png"/><Relationship Id="rId46" Type="http://schemas.openxmlformats.org/officeDocument/2006/relationships/image" Target="../media/image9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81.png"/><Relationship Id="rId41" Type="http://schemas.openxmlformats.org/officeDocument/2006/relationships/image" Target="../media/image510.svg"/><Relationship Id="rId54" Type="http://schemas.openxmlformats.org/officeDocument/2006/relationships/image" Target="../media/image98.png"/><Relationship Id="rId62" Type="http://schemas.openxmlformats.org/officeDocument/2006/relationships/image" Target="../media/image102.png"/><Relationship Id="rId70" Type="http://schemas.openxmlformats.org/officeDocument/2006/relationships/image" Target="../media/image10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588.svg"/><Relationship Id="rId50" Type="http://schemas.openxmlformats.org/officeDocument/2006/relationships/image" Target="../media/image13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578.svg"/><Relationship Id="rId40" Type="http://schemas.openxmlformats.org/officeDocument/2006/relationships/image" Target="../media/image13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50.png"/><Relationship Id="rId81" Type="http://schemas.openxmlformats.org/officeDocument/2006/relationships/image" Target="../media/image616.svg"/><Relationship Id="rId4" Type="http://schemas.openxmlformats.org/officeDocument/2006/relationships/image" Target="../media/image113.png"/><Relationship Id="rId9" Type="http://schemas.openxmlformats.org/officeDocument/2006/relationships/image" Target="../media/image556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570.svg"/><Relationship Id="rId30" Type="http://schemas.openxmlformats.org/officeDocument/2006/relationships/image" Target="../media/image12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5.png"/><Relationship Id="rId51" Type="http://schemas.openxmlformats.org/officeDocument/2006/relationships/image" Target="../media/image592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550.svg"/><Relationship Id="rId12" Type="http://schemas.openxmlformats.org/officeDocument/2006/relationships/image" Target="../media/image11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21.png"/><Relationship Id="rId41" Type="http://schemas.openxmlformats.org/officeDocument/2006/relationships/image" Target="../media/image582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8.png"/><Relationship Id="rId42" Type="http://schemas.openxmlformats.org/officeDocument/2006/relationships/image" Target="../media/image92.png"/><Relationship Id="rId47" Type="http://schemas.openxmlformats.org/officeDocument/2006/relationships/image" Target="../media/image660.svg"/><Relationship Id="rId50" Type="http://schemas.openxmlformats.org/officeDocument/2006/relationships/image" Target="../media/image17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1" Type="http://schemas.openxmlformats.org/officeDocument/2006/relationships/image" Target="../media/image626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652.svg"/><Relationship Id="rId40" Type="http://schemas.openxmlformats.org/officeDocument/2006/relationships/image" Target="../media/image17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678.svg"/><Relationship Id="rId4" Type="http://schemas.openxmlformats.org/officeDocument/2006/relationships/image" Target="../media/image153.png"/><Relationship Id="rId9" Type="http://schemas.openxmlformats.org/officeDocument/2006/relationships/image" Target="../media/image624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642.svg"/><Relationship Id="rId30" Type="http://schemas.openxmlformats.org/officeDocument/2006/relationships/image" Target="../media/image16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8" Type="http://schemas.openxmlformats.org/officeDocument/2006/relationships/image" Target="../media/image15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70.png"/><Relationship Id="rId46" Type="http://schemas.openxmlformats.org/officeDocument/2006/relationships/image" Target="../media/image173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image" Target="../media/image444.svg"/><Relationship Id="rId50" Type="http://schemas.openxmlformats.org/officeDocument/2006/relationships/image" Target="../media/image5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5.png"/><Relationship Id="rId76" Type="http://schemas.openxmlformats.org/officeDocument/2006/relationships/image" Target="../media/image6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image" Target="../media/image434.svg"/><Relationship Id="rId40" Type="http://schemas.openxmlformats.org/officeDocument/2006/relationships/image" Target="../media/image5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60.png"/><Relationship Id="rId66" Type="http://schemas.openxmlformats.org/officeDocument/2006/relationships/image" Target="../media/image64.png"/><Relationship Id="rId74" Type="http://schemas.openxmlformats.org/officeDocument/2006/relationships/image" Target="../media/image6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70.png"/><Relationship Id="rId81" Type="http://schemas.openxmlformats.org/officeDocument/2006/relationships/image" Target="../media/image478.svg"/><Relationship Id="rId4" Type="http://schemas.openxmlformats.org/officeDocument/2006/relationships/image" Target="../media/image33.png"/><Relationship Id="rId9" Type="http://schemas.openxmlformats.org/officeDocument/2006/relationships/image" Target="../media/image407.svg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image" Target="../media/image424.svg"/><Relationship Id="rId30" Type="http://schemas.openxmlformats.org/officeDocument/2006/relationships/image" Target="../media/image4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64" Type="http://schemas.openxmlformats.org/officeDocument/2006/relationships/image" Target="../media/image6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5.png"/><Relationship Id="rId51" Type="http://schemas.openxmlformats.org/officeDocument/2006/relationships/image" Target="../media/image448.svg"/><Relationship Id="rId72" Type="http://schemas.openxmlformats.org/officeDocument/2006/relationships/image" Target="../media/image67.png"/><Relationship Id="rId80" Type="http://schemas.openxmlformats.org/officeDocument/2006/relationships/image" Target="../media/image71.png"/><Relationship Id="rId3" Type="http://schemas.openxmlformats.org/officeDocument/2006/relationships/image" Target="../media/image401.svg"/><Relationship Id="rId12" Type="http://schemas.openxmlformats.org/officeDocument/2006/relationships/image" Target="../media/image3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41.png"/><Relationship Id="rId41" Type="http://schemas.openxmlformats.org/officeDocument/2006/relationships/image" Target="../media/image438.svg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70" Type="http://schemas.openxmlformats.org/officeDocument/2006/relationships/image" Target="../media/image6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8.png"/><Relationship Id="rId42" Type="http://schemas.openxmlformats.org/officeDocument/2006/relationships/image" Target="../media/image92.png"/><Relationship Id="rId47" Type="http://schemas.openxmlformats.org/officeDocument/2006/relationships/image" Target="../media/image516.svg"/><Relationship Id="rId50" Type="http://schemas.openxmlformats.org/officeDocument/2006/relationships/image" Target="../media/image9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5.png"/><Relationship Id="rId76" Type="http://schemas.openxmlformats.org/officeDocument/2006/relationships/image" Target="../media/image10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37" Type="http://schemas.openxmlformats.org/officeDocument/2006/relationships/image" Target="../media/image506.svg"/><Relationship Id="rId40" Type="http://schemas.openxmlformats.org/officeDocument/2006/relationships/image" Target="../media/image9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00.png"/><Relationship Id="rId66" Type="http://schemas.openxmlformats.org/officeDocument/2006/relationships/image" Target="../media/image104.png"/><Relationship Id="rId74" Type="http://schemas.openxmlformats.org/officeDocument/2006/relationships/image" Target="../media/image10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10.png"/><Relationship Id="rId81" Type="http://schemas.openxmlformats.org/officeDocument/2006/relationships/image" Target="../media/image548.svg"/><Relationship Id="rId4" Type="http://schemas.openxmlformats.org/officeDocument/2006/relationships/image" Target="../media/image73.png"/><Relationship Id="rId9" Type="http://schemas.openxmlformats.org/officeDocument/2006/relationships/image" Target="../media/image377.svg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image" Target="../media/image496.svg"/><Relationship Id="rId30" Type="http://schemas.openxmlformats.org/officeDocument/2006/relationships/image" Target="../media/image8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5.png"/><Relationship Id="rId56" Type="http://schemas.openxmlformats.org/officeDocument/2006/relationships/image" Target="../media/image99.png"/><Relationship Id="rId64" Type="http://schemas.openxmlformats.org/officeDocument/2006/relationships/image" Target="../media/image10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5.png"/><Relationship Id="rId51" Type="http://schemas.openxmlformats.org/officeDocument/2006/relationships/image" Target="../media/image520.svg"/><Relationship Id="rId72" Type="http://schemas.openxmlformats.org/officeDocument/2006/relationships/image" Target="../media/image107.png"/><Relationship Id="rId80" Type="http://schemas.openxmlformats.org/officeDocument/2006/relationships/image" Target="../media/image111.png"/><Relationship Id="rId3" Type="http://schemas.openxmlformats.org/officeDocument/2006/relationships/image" Target="../media/image375.svg"/><Relationship Id="rId12" Type="http://schemas.openxmlformats.org/officeDocument/2006/relationships/image" Target="../media/image7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90.png"/><Relationship Id="rId46" Type="http://schemas.openxmlformats.org/officeDocument/2006/relationships/image" Target="../media/image9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81.png"/><Relationship Id="rId41" Type="http://schemas.openxmlformats.org/officeDocument/2006/relationships/image" Target="../media/image510.svg"/><Relationship Id="rId54" Type="http://schemas.openxmlformats.org/officeDocument/2006/relationships/image" Target="../media/image98.png"/><Relationship Id="rId62" Type="http://schemas.openxmlformats.org/officeDocument/2006/relationships/image" Target="../media/image102.png"/><Relationship Id="rId70" Type="http://schemas.openxmlformats.org/officeDocument/2006/relationships/image" Target="../media/image10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588.svg"/><Relationship Id="rId50" Type="http://schemas.openxmlformats.org/officeDocument/2006/relationships/image" Target="../media/image13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578.svg"/><Relationship Id="rId40" Type="http://schemas.openxmlformats.org/officeDocument/2006/relationships/image" Target="../media/image13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50.png"/><Relationship Id="rId81" Type="http://schemas.openxmlformats.org/officeDocument/2006/relationships/image" Target="../media/image616.svg"/><Relationship Id="rId4" Type="http://schemas.openxmlformats.org/officeDocument/2006/relationships/image" Target="../media/image113.png"/><Relationship Id="rId9" Type="http://schemas.openxmlformats.org/officeDocument/2006/relationships/image" Target="../media/image556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570.svg"/><Relationship Id="rId30" Type="http://schemas.openxmlformats.org/officeDocument/2006/relationships/image" Target="../media/image12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5.png"/><Relationship Id="rId51" Type="http://schemas.openxmlformats.org/officeDocument/2006/relationships/image" Target="../media/image592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550.svg"/><Relationship Id="rId12" Type="http://schemas.openxmlformats.org/officeDocument/2006/relationships/image" Target="../media/image11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21.png"/><Relationship Id="rId41" Type="http://schemas.openxmlformats.org/officeDocument/2006/relationships/image" Target="../media/image582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8.png"/><Relationship Id="rId42" Type="http://schemas.openxmlformats.org/officeDocument/2006/relationships/image" Target="../media/image92.png"/><Relationship Id="rId47" Type="http://schemas.openxmlformats.org/officeDocument/2006/relationships/image" Target="../media/image660.svg"/><Relationship Id="rId50" Type="http://schemas.openxmlformats.org/officeDocument/2006/relationships/image" Target="../media/image17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1" Type="http://schemas.openxmlformats.org/officeDocument/2006/relationships/image" Target="../media/image626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652.svg"/><Relationship Id="rId40" Type="http://schemas.openxmlformats.org/officeDocument/2006/relationships/image" Target="../media/image17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678.svg"/><Relationship Id="rId4" Type="http://schemas.openxmlformats.org/officeDocument/2006/relationships/image" Target="../media/image153.png"/><Relationship Id="rId9" Type="http://schemas.openxmlformats.org/officeDocument/2006/relationships/image" Target="../media/image624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642.svg"/><Relationship Id="rId30" Type="http://schemas.openxmlformats.org/officeDocument/2006/relationships/image" Target="../media/image16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8" Type="http://schemas.openxmlformats.org/officeDocument/2006/relationships/image" Target="../media/image15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70.png"/><Relationship Id="rId46" Type="http://schemas.openxmlformats.org/officeDocument/2006/relationships/image" Target="../media/image173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7.png"/><Relationship Id="rId4" Type="http://schemas.openxmlformats.org/officeDocument/2006/relationships/image" Target="../media/image7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09.jpeg"/><Relationship Id="rId7" Type="http://schemas.openxmlformats.org/officeDocument/2006/relationships/image" Target="../media/image49.sv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14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8.png"/><Relationship Id="rId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23.png"/><Relationship Id="rId4" Type="http://schemas.openxmlformats.org/officeDocument/2006/relationships/image" Target="../media/image94.svg"/><Relationship Id="rId9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9.png"/><Relationship Id="rId4" Type="http://schemas.openxmlformats.org/officeDocument/2006/relationships/image" Target="../media/image226.png"/><Relationship Id="rId9" Type="http://schemas.openxmlformats.org/officeDocument/2006/relationships/image" Target="../media/image10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33.png"/><Relationship Id="rId4" Type="http://schemas.openxmlformats.org/officeDocument/2006/relationships/image" Target="../media/image229.png"/><Relationship Id="rId9" Type="http://schemas.openxmlformats.org/officeDocument/2006/relationships/image" Target="../media/image11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6.png"/><Relationship Id="rId7" Type="http://schemas.openxmlformats.org/officeDocument/2006/relationships/image" Target="../media/image2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7.png"/><Relationship Id="rId5" Type="http://schemas.openxmlformats.org/officeDocument/2006/relationships/image" Target="../media/image2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9.png"/><Relationship Id="rId5" Type="http://schemas.openxmlformats.org/officeDocument/2006/relationships/image" Target="../media/image125.svg"/><Relationship Id="rId4" Type="http://schemas.openxmlformats.org/officeDocument/2006/relationships/image" Target="../media/image238.png"/><Relationship Id="rId9" Type="http://schemas.openxmlformats.org/officeDocument/2006/relationships/image" Target="../media/image12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44.png"/><Relationship Id="rId5" Type="http://schemas.openxmlformats.org/officeDocument/2006/relationships/image" Target="../media/image135.svg"/><Relationship Id="rId4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7.png"/><Relationship Id="rId5" Type="http://schemas.openxmlformats.org/officeDocument/2006/relationships/image" Target="../media/image141.svg"/><Relationship Id="rId4" Type="http://schemas.openxmlformats.org/officeDocument/2006/relationships/image" Target="../media/image2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52.png"/><Relationship Id="rId5" Type="http://schemas.openxmlformats.org/officeDocument/2006/relationships/image" Target="../media/image24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54.png"/><Relationship Id="rId4" Type="http://schemas.openxmlformats.org/officeDocument/2006/relationships/image" Target="../media/image15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63.png"/><Relationship Id="rId5" Type="http://schemas.openxmlformats.org/officeDocument/2006/relationships/image" Target="../media/image173.svg"/><Relationship Id="rId4" Type="http://schemas.openxmlformats.org/officeDocument/2006/relationships/image" Target="../media/image262.png"/><Relationship Id="rId9" Type="http://schemas.openxmlformats.org/officeDocument/2006/relationships/image" Target="../media/image177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8.png"/><Relationship Id="rId3" Type="http://schemas.openxmlformats.org/officeDocument/2006/relationships/image" Target="../media/image16.png"/><Relationship Id="rId7" Type="http://schemas.openxmlformats.org/officeDocument/2006/relationships/image" Target="../media/image27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7.png"/><Relationship Id="rId5" Type="http://schemas.openxmlformats.org/officeDocument/2006/relationships/image" Target="../media/image17.png"/><Relationship Id="rId15" Type="http://schemas.openxmlformats.org/officeDocument/2006/relationships/image" Target="../media/image27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6.png"/><Relationship Id="rId14" Type="http://schemas.openxmlformats.org/officeDocument/2006/relationships/image" Target="../media/image21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8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8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22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9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93.png"/><Relationship Id="rId4" Type="http://schemas.openxmlformats.org/officeDocument/2006/relationships/image" Target="../media/image23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5.png"/><Relationship Id="rId5" Type="http://schemas.openxmlformats.org/officeDocument/2006/relationships/image" Target="../media/image243.svg"/><Relationship Id="rId4" Type="http://schemas.openxmlformats.org/officeDocument/2006/relationships/image" Target="../media/image2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8.png"/><Relationship Id="rId5" Type="http://schemas.openxmlformats.org/officeDocument/2006/relationships/image" Target="../media/image249.svg"/><Relationship Id="rId4" Type="http://schemas.openxmlformats.org/officeDocument/2006/relationships/image" Target="../media/image297.png"/><Relationship Id="rId9" Type="http://schemas.openxmlformats.org/officeDocument/2006/relationships/image" Target="../media/image25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02.png"/><Relationship Id="rId5" Type="http://schemas.openxmlformats.org/officeDocument/2006/relationships/image" Target="../media/image241.svg"/><Relationship Id="rId4" Type="http://schemas.openxmlformats.org/officeDocument/2006/relationships/image" Target="../media/image293.png"/><Relationship Id="rId9" Type="http://schemas.openxmlformats.org/officeDocument/2006/relationships/image" Target="../media/image26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93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5.png"/><Relationship Id="rId5" Type="http://schemas.openxmlformats.org/officeDocument/2006/relationships/image" Target="../media/image67.svg"/><Relationship Id="rId4" Type="http://schemas.openxmlformats.org/officeDocument/2006/relationships/image" Target="../media/image202.png"/><Relationship Id="rId9" Type="http://schemas.openxmlformats.org/officeDocument/2006/relationships/image" Target="../media/image88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8.png"/><Relationship Id="rId3" Type="http://schemas.openxmlformats.org/officeDocument/2006/relationships/image" Target="../media/image204.png"/><Relationship Id="rId7" Type="http://schemas.openxmlformats.org/officeDocument/2006/relationships/image" Target="../media/image2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64.png"/><Relationship Id="rId5" Type="http://schemas.openxmlformats.org/officeDocument/2006/relationships/image" Target="../media/image255.png"/><Relationship Id="rId15" Type="http://schemas.openxmlformats.org/officeDocument/2006/relationships/image" Target="../media/image30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7.png"/><Relationship Id="rId14" Type="http://schemas.openxmlformats.org/officeDocument/2006/relationships/image" Target="../media/image27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13.png"/><Relationship Id="rId5" Type="http://schemas.openxmlformats.org/officeDocument/2006/relationships/image" Target="../media/image28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20.png"/><Relationship Id="rId7" Type="http://schemas.openxmlformats.org/officeDocument/2006/relationships/image" Target="../media/image32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2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23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54.png"/><Relationship Id="rId4" Type="http://schemas.openxmlformats.org/officeDocument/2006/relationships/image" Target="../media/image30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8.pn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6.png"/><Relationship Id="rId5" Type="http://schemas.openxmlformats.org/officeDocument/2006/relationships/image" Target="../media/image32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7.png"/><Relationship Id="rId14" Type="http://schemas.openxmlformats.org/officeDocument/2006/relationships/image" Target="../media/image3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33.png"/><Relationship Id="rId5" Type="http://schemas.openxmlformats.org/officeDocument/2006/relationships/image" Target="../media/image33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32.png"/><Relationship Id="rId14" Type="http://schemas.openxmlformats.org/officeDocument/2006/relationships/image" Target="../media/image3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services are worked on Google Could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manages almost settings to run your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have to run your own server because GCP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services are worked on Google Could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manages almost settings to run your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have to run your own server because GCP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irebase_codelab-friendlychat-web_ The source for the Firebase codelab for building a cross-platform chat app - Google Chrome 2021-07-02 17.30.2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694" y="3414033"/>
            <a:ext cx="3388807" cy="24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capacity.”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23450</TotalTime>
  <Words>7985</Words>
  <Application>Microsoft Office PowerPoint</Application>
  <PresentationFormat>ユーザー設定</PresentationFormat>
  <Paragraphs>1937</Paragraphs>
  <Slides>128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128</vt:i4>
      </vt:variant>
    </vt:vector>
  </HeadingPairs>
  <TitlesOfParts>
    <vt:vector size="13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610</cp:revision>
  <dcterms:created xsi:type="dcterms:W3CDTF">2018-06-24T09:54:07Z</dcterms:created>
  <dcterms:modified xsi:type="dcterms:W3CDTF">2021-07-02T08:33:16Z</dcterms:modified>
</cp:coreProperties>
</file>